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28800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1489</TotalTime>
  <Words>35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25</cp:revision>
  <dcterms:created xsi:type="dcterms:W3CDTF">2014-03-23T21:36:37Z</dcterms:created>
  <dcterms:modified xsi:type="dcterms:W3CDTF">2014-11-23T07:35:21Z</dcterms:modified>
</cp:coreProperties>
</file>